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59" r:id="rId2"/>
    <p:sldId id="260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78" d="100"/>
          <a:sy n="78" d="100"/>
        </p:scale>
        <p:origin x="-1112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0E2307-1E40-4E12-8716-25BFDA8E7013}" type="datetime1">
              <a:rPr lang="en-US" smtClean="0"/>
              <a:pPr/>
              <a:t>1/30/14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65674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FCF5A-EA79-452C-A52C-1A2668C2E7DF}" type="datetime1">
              <a:rPr lang="en-US" smtClean="0"/>
              <a:pPr/>
              <a:t>1/30/14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7570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C4C28-BD4B-4892-9A2D-6E19BD753A9A}" type="datetime1">
              <a:rPr lang="en-US" smtClean="0"/>
              <a:pPr/>
              <a:t>1/30/14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08386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FD9D02-426E-46C9-9EE9-0DE1EF8B2838}" type="datetime1">
              <a:rPr lang="en-US" smtClean="0"/>
              <a:pPr/>
              <a:t>1/30/14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3495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8AEBBE-F8B2-42CF-9895-E86A608384EB}" type="datetime1">
              <a:rPr lang="en-US" smtClean="0"/>
              <a:pPr/>
              <a:t>1/30/14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08074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FAA6B6-10E5-4810-BC9F-DA72D8452E73}" type="datetime1">
              <a:rPr lang="en-US" smtClean="0"/>
              <a:pPr/>
              <a:t>1/30/14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52806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18D072-EF12-4AA2-BD71-ABC68B06D0E2}" type="datetime1">
              <a:rPr lang="en-US" smtClean="0"/>
              <a:pPr/>
              <a:t>1/30/14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09467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CDBF60-6CC3-4B74-A60D-3486985E4346}" type="datetime1">
              <a:rPr lang="en-US" smtClean="0"/>
              <a:pPr/>
              <a:t>1/30/14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2553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714818-984F-4759-BF72-A33BDC1963BD}" type="datetime1">
              <a:rPr lang="en-US" smtClean="0"/>
              <a:pPr/>
              <a:t>1/30/14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98516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7E191-5F94-4FC1-B823-BD7CABF7FA06}" type="datetime1">
              <a:rPr lang="en-US" smtClean="0"/>
              <a:pPr/>
              <a:t>1/30/14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7187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56D55-EFBE-4F9B-8A5F-09D42CA22A9B}" type="datetime1">
              <a:rPr lang="en-US" smtClean="0"/>
              <a:pPr/>
              <a:t>1/30/14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43366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1D110F-3F4E-48D9-B8AA-5D0E825AFDBA}" type="datetime1">
              <a:rPr lang="en-US" smtClean="0"/>
              <a:pPr/>
              <a:t>1/30/14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15837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hf sldNum="0"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9" Type="http://schemas.openxmlformats.org/officeDocument/2006/relationships/image" Target="../media/image8.png"/><Relationship Id="rId20" Type="http://schemas.openxmlformats.org/officeDocument/2006/relationships/image" Target="../media/image19.png"/><Relationship Id="rId21" Type="http://schemas.openxmlformats.org/officeDocument/2006/relationships/image" Target="../media/image20.png"/><Relationship Id="rId10" Type="http://schemas.openxmlformats.org/officeDocument/2006/relationships/image" Target="../media/image9.png"/><Relationship Id="rId11" Type="http://schemas.openxmlformats.org/officeDocument/2006/relationships/image" Target="../media/image10.png"/><Relationship Id="rId12" Type="http://schemas.openxmlformats.org/officeDocument/2006/relationships/image" Target="../media/image11.png"/><Relationship Id="rId13" Type="http://schemas.openxmlformats.org/officeDocument/2006/relationships/image" Target="../media/image12.png"/><Relationship Id="rId14" Type="http://schemas.openxmlformats.org/officeDocument/2006/relationships/image" Target="../media/image13.png"/><Relationship Id="rId15" Type="http://schemas.openxmlformats.org/officeDocument/2006/relationships/image" Target="../media/image14.png"/><Relationship Id="rId16" Type="http://schemas.openxmlformats.org/officeDocument/2006/relationships/image" Target="../media/image15.png"/><Relationship Id="rId17" Type="http://schemas.openxmlformats.org/officeDocument/2006/relationships/image" Target="../media/image16.png"/><Relationship Id="rId18" Type="http://schemas.openxmlformats.org/officeDocument/2006/relationships/image" Target="../media/image17.png"/><Relationship Id="rId19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7" Type="http://schemas.openxmlformats.org/officeDocument/2006/relationships/image" Target="../media/image6.png"/><Relationship Id="rId8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9" Type="http://schemas.openxmlformats.org/officeDocument/2006/relationships/image" Target="../media/image8.png"/><Relationship Id="rId20" Type="http://schemas.openxmlformats.org/officeDocument/2006/relationships/image" Target="../media/image19.png"/><Relationship Id="rId21" Type="http://schemas.openxmlformats.org/officeDocument/2006/relationships/image" Target="../media/image20.png"/><Relationship Id="rId10" Type="http://schemas.openxmlformats.org/officeDocument/2006/relationships/image" Target="../media/image9.png"/><Relationship Id="rId11" Type="http://schemas.openxmlformats.org/officeDocument/2006/relationships/image" Target="../media/image10.png"/><Relationship Id="rId12" Type="http://schemas.openxmlformats.org/officeDocument/2006/relationships/image" Target="../media/image11.png"/><Relationship Id="rId13" Type="http://schemas.openxmlformats.org/officeDocument/2006/relationships/image" Target="../media/image12.png"/><Relationship Id="rId14" Type="http://schemas.openxmlformats.org/officeDocument/2006/relationships/image" Target="../media/image13.png"/><Relationship Id="rId15" Type="http://schemas.openxmlformats.org/officeDocument/2006/relationships/image" Target="../media/image14.png"/><Relationship Id="rId16" Type="http://schemas.openxmlformats.org/officeDocument/2006/relationships/image" Target="../media/image16.png"/><Relationship Id="rId17" Type="http://schemas.openxmlformats.org/officeDocument/2006/relationships/image" Target="../media/image17.png"/><Relationship Id="rId18" Type="http://schemas.openxmlformats.org/officeDocument/2006/relationships/image" Target="../media/image18.png"/><Relationship Id="rId19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Relationship Id="rId3" Type="http://schemas.openxmlformats.org/officeDocument/2006/relationships/image" Target="../media/image1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7" Type="http://schemas.openxmlformats.org/officeDocument/2006/relationships/image" Target="../media/image6.png"/><Relationship Id="rId8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0047408"/>
              </p:ext>
            </p:extLst>
          </p:nvPr>
        </p:nvGraphicFramePr>
        <p:xfrm>
          <a:off x="0" y="0"/>
          <a:ext cx="9144000" cy="69416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64628"/>
                <a:gridCol w="1772849"/>
                <a:gridCol w="1810568"/>
                <a:gridCol w="1760275"/>
                <a:gridCol w="1772849"/>
                <a:gridCol w="1662831"/>
              </a:tblGrid>
              <a:tr h="373579"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/>
                        <a:t>A</a:t>
                      </a:r>
                      <a:endParaRPr lang="fr-FR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/>
                        <a:t>B</a:t>
                      </a:r>
                      <a:endParaRPr lang="fr-FR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/>
                        <a:t>C</a:t>
                      </a:r>
                      <a:endParaRPr lang="fr-FR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/>
                        <a:t>D</a:t>
                      </a:r>
                      <a:endParaRPr lang="fr-FR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/>
                        <a:t>E</a:t>
                      </a:r>
                      <a:endParaRPr lang="fr-FR" sz="2400" dirty="0"/>
                    </a:p>
                  </a:txBody>
                  <a:tcPr/>
                </a:tc>
              </a:tr>
              <a:tr h="1621105">
                <a:tc>
                  <a:txBody>
                    <a:bodyPr/>
                    <a:lstStyle/>
                    <a:p>
                      <a:pPr algn="dist"/>
                      <a:r>
                        <a:rPr lang="fr-FR" sz="2800" dirty="0" smtClean="0"/>
                        <a:t>1</a:t>
                      </a:r>
                      <a:endParaRPr lang="fr-FR" sz="2800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 smtClean="0"/>
                        <a:t>la</a:t>
                      </a:r>
                      <a:r>
                        <a:rPr lang="fr-FR" baseline="0" dirty="0" smtClean="0"/>
                        <a:t> jambe</a:t>
                      </a:r>
                      <a:endParaRPr lang="fr-FR" dirty="0"/>
                    </a:p>
                  </a:txBody>
                  <a:tcPr anchor="b" anchorCtr="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le nez</a:t>
                      </a:r>
                      <a:endParaRPr lang="fr-FR" dirty="0"/>
                    </a:p>
                  </a:txBody>
                  <a:tcPr anchor="b" anchorCtr="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le pied</a:t>
                      </a:r>
                      <a:endParaRPr lang="fr-FR" dirty="0"/>
                    </a:p>
                  </a:txBody>
                  <a:tcPr anchor="b" anchorCtr="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le genou</a:t>
                      </a:r>
                      <a:endParaRPr lang="fr-FR" dirty="0"/>
                    </a:p>
                  </a:txBody>
                  <a:tcPr anchor="b" anchorCtr="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le coude</a:t>
                      </a:r>
                      <a:endParaRPr lang="fr-FR" dirty="0"/>
                    </a:p>
                  </a:txBody>
                  <a:tcPr anchor="b" anchorCtr="1"/>
                </a:tc>
              </a:tr>
              <a:tr h="1621105">
                <a:tc>
                  <a:txBody>
                    <a:bodyPr/>
                    <a:lstStyle/>
                    <a:p>
                      <a:pPr algn="dist"/>
                      <a:r>
                        <a:rPr lang="fr-FR" sz="2800" dirty="0" smtClean="0"/>
                        <a:t>2</a:t>
                      </a:r>
                      <a:endParaRPr lang="fr-FR" sz="2800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l’oreille</a:t>
                      </a:r>
                      <a:endParaRPr lang="fr-FR" dirty="0"/>
                    </a:p>
                  </a:txBody>
                  <a:tcPr anchor="b" anchorCtr="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la bouche</a:t>
                      </a:r>
                      <a:endParaRPr lang="fr-FR" dirty="0"/>
                    </a:p>
                  </a:txBody>
                  <a:tcPr anchor="b" anchorCtr="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la tête</a:t>
                      </a:r>
                      <a:endParaRPr lang="fr-FR" dirty="0"/>
                    </a:p>
                  </a:txBody>
                  <a:tcPr anchor="b" anchorCtr="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le bras</a:t>
                      </a:r>
                      <a:endParaRPr lang="fr-FR" dirty="0"/>
                    </a:p>
                  </a:txBody>
                  <a:tcPr anchor="b" anchorCtr="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le dos</a:t>
                      </a:r>
                      <a:endParaRPr lang="fr-FR" dirty="0"/>
                    </a:p>
                  </a:txBody>
                  <a:tcPr anchor="b" anchorCtr="1"/>
                </a:tc>
              </a:tr>
              <a:tr h="1621105">
                <a:tc>
                  <a:txBody>
                    <a:bodyPr/>
                    <a:lstStyle/>
                    <a:p>
                      <a:pPr algn="dist"/>
                      <a:r>
                        <a:rPr lang="fr-FR" sz="2800" dirty="0" smtClean="0"/>
                        <a:t>3</a:t>
                      </a:r>
                      <a:endParaRPr lang="fr-FR" sz="2800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les yeux</a:t>
                      </a:r>
                      <a:endParaRPr lang="fr-FR" dirty="0"/>
                    </a:p>
                  </a:txBody>
                  <a:tcPr anchor="b" anchorCtr="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les orteils</a:t>
                      </a:r>
                      <a:endParaRPr lang="fr-FR" dirty="0"/>
                    </a:p>
                  </a:txBody>
                  <a:tcPr anchor="b" anchorCtr="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le menton</a:t>
                      </a:r>
                      <a:endParaRPr lang="fr-FR" dirty="0"/>
                    </a:p>
                  </a:txBody>
                  <a:tcPr anchor="b" anchorCtr="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la cheville</a:t>
                      </a:r>
                      <a:endParaRPr lang="fr-FR" dirty="0"/>
                    </a:p>
                  </a:txBody>
                  <a:tcPr anchor="b" anchorCtr="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mtClean="0"/>
                        <a:t>le </a:t>
                      </a:r>
                      <a:r>
                        <a:rPr lang="fr-FR" smtClean="0"/>
                        <a:t>poignet</a:t>
                      </a:r>
                      <a:endParaRPr lang="fr-FR" dirty="0"/>
                    </a:p>
                  </a:txBody>
                  <a:tcPr anchor="b" anchorCtr="1"/>
                </a:tc>
              </a:tr>
              <a:tr h="1621105">
                <a:tc>
                  <a:txBody>
                    <a:bodyPr/>
                    <a:lstStyle/>
                    <a:p>
                      <a:pPr algn="dist"/>
                      <a:r>
                        <a:rPr lang="fr-FR" sz="2800" dirty="0" smtClean="0"/>
                        <a:t>4</a:t>
                      </a:r>
                      <a:endParaRPr lang="fr-FR" sz="2800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le ventre</a:t>
                      </a:r>
                      <a:endParaRPr lang="fr-FR" dirty="0"/>
                    </a:p>
                  </a:txBody>
                  <a:tcPr anchor="b" anchorCtr="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la main</a:t>
                      </a:r>
                      <a:endParaRPr lang="fr-FR" dirty="0"/>
                    </a:p>
                  </a:txBody>
                  <a:tcPr anchor="b" anchorCtr="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la taille</a:t>
                      </a:r>
                      <a:endParaRPr lang="fr-FR" dirty="0"/>
                    </a:p>
                  </a:txBody>
                  <a:tcPr anchor="b" anchorCtr="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le cœur</a:t>
                      </a:r>
                      <a:endParaRPr lang="fr-FR" dirty="0"/>
                    </a:p>
                  </a:txBody>
                  <a:tcPr anchor="b" anchorCtr="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le cou</a:t>
                      </a:r>
                      <a:endParaRPr lang="fr-FR" dirty="0"/>
                    </a:p>
                  </a:txBody>
                  <a:tcPr anchor="b" anchorCtr="1"/>
                </a:tc>
              </a:tr>
            </a:tbl>
          </a:graphicData>
        </a:graphic>
      </p:graphicFrame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0806" y="527856"/>
            <a:ext cx="1500975" cy="1244697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61605" y="527856"/>
            <a:ext cx="1050636" cy="118196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55220" y="693822"/>
            <a:ext cx="1282700" cy="10160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904942" y="595874"/>
            <a:ext cx="1352529" cy="111394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539385" y="693822"/>
            <a:ext cx="1489155" cy="98737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81027" y="2223348"/>
            <a:ext cx="1181172" cy="12192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292702" y="2355602"/>
            <a:ext cx="1493605" cy="990325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155220" y="2223348"/>
            <a:ext cx="1282700" cy="128270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105473" y="2223348"/>
            <a:ext cx="1151997" cy="1136705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7607485" y="2355602"/>
            <a:ext cx="1421055" cy="990325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560807" y="3826954"/>
            <a:ext cx="1431828" cy="1138190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2292702" y="3744477"/>
            <a:ext cx="1493605" cy="1220667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4039761" y="3826954"/>
            <a:ext cx="1583448" cy="1088704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5904942" y="3901507"/>
            <a:ext cx="1352529" cy="1195599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7539385" y="3937000"/>
            <a:ext cx="1511300" cy="1152615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393594" y="5427017"/>
            <a:ext cx="1599041" cy="1171180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2344714" y="5427016"/>
            <a:ext cx="1267527" cy="1284579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5904942" y="5427015"/>
            <a:ext cx="1352530" cy="1284579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20"/>
          <a:stretch>
            <a:fillRect/>
          </a:stretch>
        </p:blipFill>
        <p:spPr>
          <a:xfrm>
            <a:off x="7607485" y="5510811"/>
            <a:ext cx="1524000" cy="1087386"/>
          </a:xfrm>
          <a:prstGeom prst="rect">
            <a:avLst/>
          </a:prstGeom>
        </p:spPr>
      </p:pic>
      <p:pic>
        <p:nvPicPr>
          <p:cNvPr id="29" name="Picture 28"/>
          <p:cNvPicPr>
            <a:picLocks noChangeAspect="1"/>
          </p:cNvPicPr>
          <p:nvPr/>
        </p:nvPicPr>
        <p:blipFill>
          <a:blip r:embed="rId21"/>
          <a:stretch>
            <a:fillRect/>
          </a:stretch>
        </p:blipFill>
        <p:spPr>
          <a:xfrm>
            <a:off x="4073611" y="5525990"/>
            <a:ext cx="1508638" cy="9402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56820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65350107"/>
              </p:ext>
            </p:extLst>
          </p:nvPr>
        </p:nvGraphicFramePr>
        <p:xfrm>
          <a:off x="0" y="0"/>
          <a:ext cx="9144000" cy="69416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64628"/>
                <a:gridCol w="1772849"/>
                <a:gridCol w="1810568"/>
                <a:gridCol w="1760275"/>
                <a:gridCol w="1772849"/>
                <a:gridCol w="1662831"/>
              </a:tblGrid>
              <a:tr h="373579"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/>
                        <a:t>A</a:t>
                      </a:r>
                      <a:endParaRPr lang="fr-FR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/>
                        <a:t>B</a:t>
                      </a:r>
                      <a:endParaRPr lang="fr-FR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/>
                        <a:t>C</a:t>
                      </a:r>
                      <a:endParaRPr lang="fr-FR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/>
                        <a:t>D</a:t>
                      </a:r>
                      <a:endParaRPr lang="fr-FR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/>
                        <a:t>E</a:t>
                      </a:r>
                      <a:endParaRPr lang="fr-FR" sz="2400" dirty="0"/>
                    </a:p>
                  </a:txBody>
                  <a:tcPr/>
                </a:tc>
              </a:tr>
              <a:tr h="1621105">
                <a:tc>
                  <a:txBody>
                    <a:bodyPr/>
                    <a:lstStyle/>
                    <a:p>
                      <a:pPr algn="dist"/>
                      <a:r>
                        <a:rPr lang="fr-FR" sz="2800" dirty="0" smtClean="0"/>
                        <a:t>1</a:t>
                      </a:r>
                      <a:endParaRPr lang="fr-FR" sz="2800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endParaRPr lang="fr-FR" dirty="0"/>
                    </a:p>
                  </a:txBody>
                  <a:tcPr anchor="b" anchorCtr="1"/>
                </a:tc>
                <a:tc>
                  <a:txBody>
                    <a:bodyPr/>
                    <a:lstStyle/>
                    <a:p>
                      <a:pPr algn="ctr"/>
                      <a:endParaRPr lang="fr-FR" dirty="0"/>
                    </a:p>
                  </a:txBody>
                  <a:tcPr anchor="b" anchorCtr="1"/>
                </a:tc>
                <a:tc>
                  <a:txBody>
                    <a:bodyPr/>
                    <a:lstStyle/>
                    <a:p>
                      <a:pPr algn="ctr"/>
                      <a:endParaRPr lang="fr-FR" dirty="0"/>
                    </a:p>
                  </a:txBody>
                  <a:tcPr anchor="b" anchorCtr="1"/>
                </a:tc>
                <a:tc>
                  <a:txBody>
                    <a:bodyPr/>
                    <a:lstStyle/>
                    <a:p>
                      <a:pPr algn="ctr"/>
                      <a:endParaRPr lang="fr-FR" dirty="0"/>
                    </a:p>
                  </a:txBody>
                  <a:tcPr anchor="b" anchorCtr="1"/>
                </a:tc>
                <a:tc>
                  <a:txBody>
                    <a:bodyPr/>
                    <a:lstStyle/>
                    <a:p>
                      <a:pPr algn="ctr"/>
                      <a:endParaRPr lang="fr-FR" dirty="0"/>
                    </a:p>
                  </a:txBody>
                  <a:tcPr anchor="b" anchorCtr="1"/>
                </a:tc>
              </a:tr>
              <a:tr h="1621105">
                <a:tc>
                  <a:txBody>
                    <a:bodyPr/>
                    <a:lstStyle/>
                    <a:p>
                      <a:pPr algn="dist"/>
                      <a:r>
                        <a:rPr lang="fr-FR" sz="2800" dirty="0" smtClean="0"/>
                        <a:t>2</a:t>
                      </a:r>
                      <a:endParaRPr lang="fr-FR" sz="2800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endParaRPr lang="fr-FR" dirty="0"/>
                    </a:p>
                  </a:txBody>
                  <a:tcPr anchor="b" anchorCtr="1"/>
                </a:tc>
                <a:tc>
                  <a:txBody>
                    <a:bodyPr/>
                    <a:lstStyle/>
                    <a:p>
                      <a:pPr algn="ctr"/>
                      <a:endParaRPr lang="fr-FR" dirty="0"/>
                    </a:p>
                  </a:txBody>
                  <a:tcPr anchor="b" anchorCtr="1"/>
                </a:tc>
                <a:tc>
                  <a:txBody>
                    <a:bodyPr/>
                    <a:lstStyle/>
                    <a:p>
                      <a:pPr algn="ctr"/>
                      <a:endParaRPr lang="fr-FR" dirty="0"/>
                    </a:p>
                  </a:txBody>
                  <a:tcPr anchor="b" anchorCtr="1"/>
                </a:tc>
                <a:tc>
                  <a:txBody>
                    <a:bodyPr/>
                    <a:lstStyle/>
                    <a:p>
                      <a:pPr algn="ctr"/>
                      <a:endParaRPr lang="fr-FR" dirty="0"/>
                    </a:p>
                  </a:txBody>
                  <a:tcPr anchor="b" anchorCtr="1"/>
                </a:tc>
                <a:tc>
                  <a:txBody>
                    <a:bodyPr/>
                    <a:lstStyle/>
                    <a:p>
                      <a:pPr algn="ctr"/>
                      <a:endParaRPr lang="fr-FR" dirty="0"/>
                    </a:p>
                  </a:txBody>
                  <a:tcPr anchor="b" anchorCtr="1"/>
                </a:tc>
              </a:tr>
              <a:tr h="1621105">
                <a:tc>
                  <a:txBody>
                    <a:bodyPr/>
                    <a:lstStyle/>
                    <a:p>
                      <a:pPr algn="dist"/>
                      <a:r>
                        <a:rPr lang="fr-FR" sz="2800" dirty="0" smtClean="0"/>
                        <a:t>3</a:t>
                      </a:r>
                      <a:endParaRPr lang="fr-FR" sz="2800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endParaRPr lang="fr-FR" dirty="0"/>
                    </a:p>
                  </a:txBody>
                  <a:tcPr anchor="b" anchorCtr="1"/>
                </a:tc>
                <a:tc>
                  <a:txBody>
                    <a:bodyPr/>
                    <a:lstStyle/>
                    <a:p>
                      <a:pPr algn="ctr"/>
                      <a:endParaRPr lang="fr-FR" dirty="0"/>
                    </a:p>
                  </a:txBody>
                  <a:tcPr anchor="b" anchorCtr="1"/>
                </a:tc>
                <a:tc>
                  <a:txBody>
                    <a:bodyPr/>
                    <a:lstStyle/>
                    <a:p>
                      <a:pPr algn="ctr"/>
                      <a:endParaRPr lang="fr-FR" dirty="0"/>
                    </a:p>
                  </a:txBody>
                  <a:tcPr anchor="b" anchorCtr="1"/>
                </a:tc>
                <a:tc>
                  <a:txBody>
                    <a:bodyPr/>
                    <a:lstStyle/>
                    <a:p>
                      <a:pPr algn="ctr"/>
                      <a:endParaRPr lang="fr-FR" dirty="0"/>
                    </a:p>
                  </a:txBody>
                  <a:tcPr anchor="b" anchorCtr="1"/>
                </a:tc>
                <a:tc>
                  <a:txBody>
                    <a:bodyPr/>
                    <a:lstStyle/>
                    <a:p>
                      <a:pPr algn="ctr"/>
                      <a:endParaRPr lang="fr-FR" dirty="0"/>
                    </a:p>
                  </a:txBody>
                  <a:tcPr anchor="b" anchorCtr="1"/>
                </a:tc>
              </a:tr>
              <a:tr h="1621105">
                <a:tc>
                  <a:txBody>
                    <a:bodyPr/>
                    <a:lstStyle/>
                    <a:p>
                      <a:pPr algn="dist"/>
                      <a:r>
                        <a:rPr lang="fr-FR" sz="2800" dirty="0" smtClean="0"/>
                        <a:t>4</a:t>
                      </a:r>
                      <a:endParaRPr lang="fr-FR" sz="2800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endParaRPr lang="fr-FR" dirty="0"/>
                    </a:p>
                  </a:txBody>
                  <a:tcPr anchor="b" anchorCtr="1"/>
                </a:tc>
                <a:tc>
                  <a:txBody>
                    <a:bodyPr/>
                    <a:lstStyle/>
                    <a:p>
                      <a:pPr algn="ctr"/>
                      <a:endParaRPr lang="fr-FR" dirty="0"/>
                    </a:p>
                  </a:txBody>
                  <a:tcPr anchor="b" anchorCtr="1"/>
                </a:tc>
                <a:tc>
                  <a:txBody>
                    <a:bodyPr/>
                    <a:lstStyle/>
                    <a:p>
                      <a:pPr algn="ctr"/>
                      <a:endParaRPr lang="fr-FR" dirty="0"/>
                    </a:p>
                  </a:txBody>
                  <a:tcPr anchor="b" anchorCtr="1"/>
                </a:tc>
                <a:tc>
                  <a:txBody>
                    <a:bodyPr/>
                    <a:lstStyle/>
                    <a:p>
                      <a:pPr algn="ctr"/>
                      <a:endParaRPr lang="fr-FR" dirty="0"/>
                    </a:p>
                  </a:txBody>
                  <a:tcPr anchor="b" anchorCtr="1"/>
                </a:tc>
                <a:tc>
                  <a:txBody>
                    <a:bodyPr/>
                    <a:lstStyle/>
                    <a:p>
                      <a:pPr algn="ctr"/>
                      <a:endParaRPr lang="fr-FR" dirty="0"/>
                    </a:p>
                  </a:txBody>
                  <a:tcPr anchor="b" anchorCtr="1"/>
                </a:tc>
              </a:tr>
            </a:tbl>
          </a:graphicData>
        </a:graphic>
      </p:graphicFrame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29651" y="527856"/>
            <a:ext cx="1331038" cy="1497418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0806" y="527856"/>
            <a:ext cx="1500975" cy="153064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55220" y="527856"/>
            <a:ext cx="1435686" cy="130314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904942" y="595874"/>
            <a:ext cx="1499661" cy="123512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539385" y="693822"/>
            <a:ext cx="1489155" cy="98737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32161" y="2209800"/>
            <a:ext cx="1329620" cy="12192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292702" y="2355602"/>
            <a:ext cx="1493605" cy="1190928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155220" y="2223348"/>
            <a:ext cx="1435686" cy="1435686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105473" y="2223348"/>
            <a:ext cx="1151997" cy="1136705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7607485" y="2355602"/>
            <a:ext cx="1421055" cy="990325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560807" y="3826954"/>
            <a:ext cx="1431828" cy="1286648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2292702" y="3892935"/>
            <a:ext cx="1493605" cy="1220667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4039761" y="3826954"/>
            <a:ext cx="1583448" cy="1286648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5895246" y="3892935"/>
            <a:ext cx="1509357" cy="1402117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393594" y="5427016"/>
            <a:ext cx="1599041" cy="1303143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2344714" y="5427016"/>
            <a:ext cx="1441593" cy="1284579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5804086" y="5427016"/>
            <a:ext cx="1617144" cy="1303143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7539385" y="3937000"/>
            <a:ext cx="1542752" cy="1176602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20"/>
          <a:stretch>
            <a:fillRect/>
          </a:stretch>
        </p:blipFill>
        <p:spPr>
          <a:xfrm>
            <a:off x="7607485" y="5510811"/>
            <a:ext cx="1421055" cy="1200784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21"/>
          <a:stretch>
            <a:fillRect/>
          </a:stretch>
        </p:blipFill>
        <p:spPr>
          <a:xfrm>
            <a:off x="4073611" y="5525990"/>
            <a:ext cx="1508638" cy="11856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019632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147</TotalTime>
  <Words>57</Words>
  <Application>Microsoft Macintosh PowerPoint</Application>
  <PresentationFormat>On-screen Show (4:3)</PresentationFormat>
  <Paragraphs>38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PowerPoint Presentation</vt:lpstr>
      <vt:lpstr>PowerPoint Presentation</vt:lpstr>
    </vt:vector>
  </TitlesOfParts>
  <Company>Joel Barlow High School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Edouard Smith</dc:creator>
  <cp:lastModifiedBy>Edouard Smith</cp:lastModifiedBy>
  <cp:revision>21</cp:revision>
  <cp:lastPrinted>2014-01-30T15:34:29Z</cp:lastPrinted>
  <dcterms:created xsi:type="dcterms:W3CDTF">2014-01-29T18:30:04Z</dcterms:created>
  <dcterms:modified xsi:type="dcterms:W3CDTF">2014-01-30T15:39:42Z</dcterms:modified>
</cp:coreProperties>
</file>